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84" r:id="rId2"/>
    <p:sldId id="296" r:id="rId3"/>
    <p:sldId id="257" r:id="rId4"/>
    <p:sldId id="297" r:id="rId5"/>
    <p:sldId id="298" r:id="rId6"/>
    <p:sldId id="299" r:id="rId7"/>
    <p:sldId id="287" r:id="rId8"/>
    <p:sldId id="288" r:id="rId9"/>
    <p:sldId id="289" r:id="rId10"/>
    <p:sldId id="290" r:id="rId11"/>
    <p:sldId id="291" r:id="rId12"/>
    <p:sldId id="292" r:id="rId13"/>
    <p:sldId id="29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11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055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4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96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0729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969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62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07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402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47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86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3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671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0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7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390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7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78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846EAD-29B2-469A-AE18-23ACC5E76520}" type="datetimeFigureOut">
              <a:rPr lang="en-PH" smtClean="0"/>
              <a:t>05/08/2023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F61EE2-EA4F-4452-9064-B9A73B93859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91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5163047" cy="1709928"/>
          </a:xfrm>
        </p:spPr>
        <p:txBody>
          <a:bodyPr/>
          <a:lstStyle/>
          <a:p>
            <a:r>
              <a:rPr lang="en-US" dirty="0"/>
              <a:t>Mini-Project 1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Mariluz</a:t>
            </a:r>
            <a:r>
              <a:rPr lang="en-US" dirty="0"/>
              <a:t> Beltran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58887-5EFF-4AA5-9066-957422F0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79" y="812292"/>
            <a:ext cx="3834628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49DB-3246-4AA0-8B72-3CC100E65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9659" y="316910"/>
            <a:ext cx="9601196" cy="1303867"/>
          </a:xfrm>
        </p:spPr>
        <p:txBody>
          <a:bodyPr/>
          <a:lstStyle/>
          <a:p>
            <a:r>
              <a:rPr lang="en-US" dirty="0"/>
              <a:t>CONTACT HTML              CSS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07C80-B19F-4CF6-8847-0B45C5FD5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832" r="21963" b="17643"/>
          <a:stretch/>
        </p:blipFill>
        <p:spPr>
          <a:xfrm>
            <a:off x="503583" y="1399139"/>
            <a:ext cx="4465065" cy="51419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8C4D1-2404-43FF-AD47-F0EB783A9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56" r="1522" b="5303"/>
          <a:stretch/>
        </p:blipFill>
        <p:spPr>
          <a:xfrm>
            <a:off x="5083151" y="4692305"/>
            <a:ext cx="3210680" cy="2764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85D499-EEBA-4E07-BA8E-F9D3B545D2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2" t="12808" r="61413" b="8216"/>
          <a:stretch/>
        </p:blipFill>
        <p:spPr>
          <a:xfrm>
            <a:off x="5102088" y="1399140"/>
            <a:ext cx="3210680" cy="3293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5F6BA-4D78-4BD5-86D7-89D1C4B4D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91" t="10995" r="66196" b="7806"/>
          <a:stretch/>
        </p:blipFill>
        <p:spPr>
          <a:xfrm>
            <a:off x="8408334" y="1292087"/>
            <a:ext cx="3525078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7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7B134-DAFC-4354-A8F3-CEF805E05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048" b="5211"/>
          <a:stretch/>
        </p:blipFill>
        <p:spPr>
          <a:xfrm>
            <a:off x="936319" y="2052017"/>
            <a:ext cx="10319362" cy="3445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9BB41-A8B8-4A94-A15D-DF1235F9F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9" t="45795" r="37718" b="22886"/>
          <a:stretch/>
        </p:blipFill>
        <p:spPr>
          <a:xfrm>
            <a:off x="838200" y="3749330"/>
            <a:ext cx="5552662" cy="214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7D87D-80C9-401B-A7E1-7F7FB71E4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4" t="55655" r="71087" b="20372"/>
          <a:stretch/>
        </p:blipFill>
        <p:spPr>
          <a:xfrm>
            <a:off x="6949495" y="3749330"/>
            <a:ext cx="3860870" cy="21468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5D35A47-6F65-487A-846A-B823970271FF}"/>
              </a:ext>
            </a:extLst>
          </p:cNvPr>
          <p:cNvSpPr txBox="1">
            <a:spLocks/>
          </p:cNvSpPr>
          <p:nvPr/>
        </p:nvSpPr>
        <p:spPr>
          <a:xfrm>
            <a:off x="2473308" y="2675904"/>
            <a:ext cx="22824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HTML</a:t>
            </a:r>
            <a:endParaRPr lang="en-PH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B05CAF-975D-4D20-BE15-56D8CA84AD53}"/>
              </a:ext>
            </a:extLst>
          </p:cNvPr>
          <p:cNvSpPr txBox="1">
            <a:spLocks/>
          </p:cNvSpPr>
          <p:nvPr/>
        </p:nvSpPr>
        <p:spPr>
          <a:xfrm>
            <a:off x="8272958" y="2766218"/>
            <a:ext cx="17128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CSS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1129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F82B-D767-4C18-A3CF-C4CB34DE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234"/>
            <a:ext cx="10515600" cy="1460500"/>
          </a:xfrm>
        </p:spPr>
        <p:txBody>
          <a:bodyPr/>
          <a:lstStyle/>
          <a:p>
            <a:r>
              <a:rPr lang="en-US" dirty="0"/>
              <a:t>COMMENTS AND SUGGESTIONS: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4CFD-29B1-4407-912C-02FD4AFDD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809" y="2700269"/>
            <a:ext cx="10515600" cy="3488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__________________________________________________________</a:t>
            </a:r>
          </a:p>
          <a:p>
            <a:pPr marL="0" indent="0">
              <a:buNone/>
            </a:pPr>
            <a:r>
              <a:rPr lang="en-US" dirty="0"/>
              <a:t>__________________________________________________________</a:t>
            </a:r>
          </a:p>
          <a:p>
            <a:pPr marL="0" indent="0">
              <a:buNone/>
            </a:pPr>
            <a:r>
              <a:rPr lang="en-US" dirty="0"/>
              <a:t>__________________________________________________________</a:t>
            </a:r>
          </a:p>
          <a:p>
            <a:pPr marL="0" indent="0">
              <a:buNone/>
            </a:pPr>
            <a:r>
              <a:rPr lang="en-US" dirty="0"/>
              <a:t>__________________________________________________________</a:t>
            </a:r>
          </a:p>
          <a:p>
            <a:pPr marL="0" indent="0">
              <a:buNone/>
            </a:pPr>
            <a:r>
              <a:rPr lang="en-US" dirty="0"/>
              <a:t>__________________________________________________________</a:t>
            </a:r>
          </a:p>
          <a:p>
            <a:pPr marL="0" indent="0">
              <a:buNone/>
            </a:pPr>
            <a:r>
              <a:rPr lang="en-US" dirty="0"/>
              <a:t>__________________________________________________________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4531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E9B6-98F6-4F11-8271-1B77125A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24589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WATCHING.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507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AD1A-5C51-49FE-8E59-FE13FE43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133" y="1258957"/>
            <a:ext cx="9601196" cy="993913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AC24-1BD5-43F5-BC14-F6E2446F0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398643"/>
            <a:ext cx="9601196" cy="385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	Converting a Figma design to HTML and CSS involves a process known as front-end development. This process includes translating the visual design elements and layout from Figma into actual code that can be displayed in a web browser. Here’s my step-by-step guide on how to do it:</a:t>
            </a:r>
          </a:p>
          <a:p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1. Prepare my Figma Design 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  <a:hlinkClick r:id="rId2" action="ppaction://hlinksldjump"/>
              </a:rPr>
              <a:t>Slide 4</a:t>
            </a:r>
            <a:endParaRPr lang="en-US" sz="1800" b="1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2. </a:t>
            </a:r>
            <a:r>
              <a:rPr lang="en-PH" sz="1800" b="1" i="0" dirty="0">
                <a:solidFill>
                  <a:schemeClr val="tx1"/>
                </a:solidFill>
                <a:effectLst/>
                <a:latin typeface="Söhne"/>
              </a:rPr>
              <a:t>Set Up my Mini Project-1</a:t>
            </a:r>
            <a:endParaRPr lang="en-US" sz="1800" b="1" dirty="0">
              <a:solidFill>
                <a:schemeClr val="tx1"/>
              </a:solidFill>
              <a:latin typeface="Söhne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3. </a:t>
            </a:r>
            <a:r>
              <a:rPr lang="en-PH" sz="1800" b="1" i="0" dirty="0">
                <a:solidFill>
                  <a:schemeClr val="tx1"/>
                </a:solidFill>
                <a:effectLst/>
                <a:latin typeface="Söhne"/>
              </a:rPr>
              <a:t>HTML Structure </a:t>
            </a:r>
            <a:r>
              <a:rPr lang="en-PH" sz="1800" b="1" i="0" dirty="0">
                <a:solidFill>
                  <a:schemeClr val="tx1"/>
                </a:solidFill>
                <a:effectLst/>
                <a:latin typeface="Söhne"/>
                <a:hlinkClick r:id="rId3" action="ppaction://hlinksldjump"/>
              </a:rPr>
              <a:t>HTML STRUCTURE</a:t>
            </a:r>
            <a:endParaRPr lang="en-PH" sz="1800" b="1" i="0" dirty="0">
              <a:solidFill>
                <a:schemeClr val="tx1"/>
              </a:solidFill>
              <a:effectLst/>
              <a:latin typeface="Söhne"/>
            </a:endParaRPr>
          </a:p>
          <a:p>
            <a:r>
              <a:rPr lang="en-PH" sz="1800" b="1" dirty="0">
                <a:solidFill>
                  <a:schemeClr val="tx1"/>
                </a:solidFill>
                <a:latin typeface="Söhne"/>
              </a:rPr>
              <a:t>4. CSS Styling  </a:t>
            </a:r>
            <a:r>
              <a:rPr lang="en-PH" sz="1800" b="1" dirty="0">
                <a:solidFill>
                  <a:schemeClr val="tx1"/>
                </a:solidFill>
                <a:latin typeface="Söhne"/>
                <a:hlinkClick r:id="rId4" action="ppaction://hlinksldjump"/>
              </a:rPr>
              <a:t>CSS STYLING</a:t>
            </a:r>
            <a:endParaRPr lang="en-PH" sz="1800" b="1" dirty="0">
              <a:solidFill>
                <a:schemeClr val="tx1"/>
              </a:solidFill>
              <a:latin typeface="Söhne"/>
            </a:endParaRPr>
          </a:p>
          <a:p>
            <a:r>
              <a:rPr lang="en-PH" sz="1800" b="1" dirty="0">
                <a:solidFill>
                  <a:schemeClr val="tx1"/>
                </a:solidFill>
                <a:latin typeface="Söhne"/>
              </a:rPr>
              <a:t>5. HTML Content</a:t>
            </a:r>
          </a:p>
          <a:p>
            <a:r>
              <a:rPr lang="en-PH" sz="1800" b="1" dirty="0">
                <a:solidFill>
                  <a:schemeClr val="tx1"/>
                </a:solidFill>
                <a:latin typeface="Söhne"/>
              </a:rPr>
              <a:t>6. Add Images, Test and Refine</a:t>
            </a:r>
          </a:p>
          <a:p>
            <a:r>
              <a:rPr lang="en-US" sz="1800" b="1" dirty="0">
                <a:solidFill>
                  <a:schemeClr val="tx1"/>
                </a:solidFill>
                <a:latin typeface="Söhne"/>
              </a:rPr>
              <a:t>7. </a:t>
            </a:r>
            <a:r>
              <a:rPr lang="en-PH" sz="1800" b="1" dirty="0">
                <a:solidFill>
                  <a:schemeClr val="tx1"/>
                </a:solidFill>
                <a:latin typeface="Söhne"/>
              </a:rPr>
              <a:t>Responsive Design</a:t>
            </a:r>
            <a:endParaRPr lang="en-US" sz="1800" b="1" dirty="0">
              <a:solidFill>
                <a:schemeClr val="tx1"/>
              </a:solidFill>
              <a:latin typeface="Söhne"/>
            </a:endParaRPr>
          </a:p>
          <a:p>
            <a:endParaRPr lang="en-US" sz="1800" dirty="0">
              <a:solidFill>
                <a:schemeClr val="tx1"/>
              </a:solidFill>
              <a:latin typeface="Söhne"/>
            </a:endParaRPr>
          </a:p>
          <a:p>
            <a:endParaRPr lang="en-P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799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F69E0D-C7D5-4782-88FC-7DEB6D4D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8"/>
          <a:stretch/>
        </p:blipFill>
        <p:spPr>
          <a:xfrm>
            <a:off x="2915477" y="888226"/>
            <a:ext cx="5539409" cy="5300539"/>
          </a:xfrm>
          <a:prstGeom prst="rect">
            <a:avLst/>
          </a:prstGeom>
        </p:spPr>
      </p:pic>
      <p:sp>
        <p:nvSpPr>
          <p:cNvPr id="6" name="Title 22">
            <a:extLst>
              <a:ext uri="{FF2B5EF4-FFF2-40B4-BE49-F238E27FC236}">
                <a16:creationId xmlns:a16="http://schemas.microsoft.com/office/drawing/2014/main" id="{D1E1518E-E9B1-4A0F-8CAB-71CC12795867}"/>
              </a:ext>
            </a:extLst>
          </p:cNvPr>
          <p:cNvSpPr txBox="1">
            <a:spLocks/>
          </p:cNvSpPr>
          <p:nvPr/>
        </p:nvSpPr>
        <p:spPr>
          <a:xfrm>
            <a:off x="1099930" y="226280"/>
            <a:ext cx="8594892" cy="661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Figma Low &amp; High Fidelity Design-Target Output</a:t>
            </a:r>
          </a:p>
        </p:txBody>
      </p:sp>
    </p:spTree>
    <p:extLst>
      <p:ext uri="{BB962C8B-B14F-4D97-AF65-F5344CB8AC3E}">
        <p14:creationId xmlns:p14="http://schemas.microsoft.com/office/powerpoint/2010/main" val="256363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2CE0-21D5-4868-85EC-1625DBFC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MY MINI PROJECT 1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5D349-D280-47D9-90F9-EC9C9081C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8" t="19578" r="42140" b="28098"/>
          <a:stretch/>
        </p:blipFill>
        <p:spPr>
          <a:xfrm>
            <a:off x="3074503" y="2544417"/>
            <a:ext cx="6679097" cy="3528074"/>
          </a:xfrm>
        </p:spPr>
      </p:pic>
    </p:spTree>
    <p:extLst>
      <p:ext uri="{BB962C8B-B14F-4D97-AF65-F5344CB8AC3E}">
        <p14:creationId xmlns:p14="http://schemas.microsoft.com/office/powerpoint/2010/main" val="231801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3F90-712B-4202-9875-67837602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</a:t>
            </a:r>
            <a:endParaRPr lang="en-P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9E2DD1-4FB4-424A-ACC4-57E4CFA4D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79" t="2802" r="42365" b="60702"/>
          <a:stretch/>
        </p:blipFill>
        <p:spPr>
          <a:xfrm>
            <a:off x="3935896" y="2464905"/>
            <a:ext cx="3975652" cy="3632689"/>
          </a:xfrm>
        </p:spPr>
      </p:pic>
    </p:spTree>
    <p:extLst>
      <p:ext uri="{BB962C8B-B14F-4D97-AF65-F5344CB8AC3E}">
        <p14:creationId xmlns:p14="http://schemas.microsoft.com/office/powerpoint/2010/main" val="120462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5683-54D2-4519-B6E7-563C601B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STYLING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01C4D-DA93-4AC9-A31F-81AD5269E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73" t="-373" r="64386" b="77515"/>
          <a:stretch/>
        </p:blipFill>
        <p:spPr>
          <a:xfrm>
            <a:off x="2495981" y="2529383"/>
            <a:ext cx="7459433" cy="2663893"/>
          </a:xfrm>
        </p:spPr>
      </p:pic>
    </p:spTree>
    <p:extLst>
      <p:ext uri="{BB962C8B-B14F-4D97-AF65-F5344CB8AC3E}">
        <p14:creationId xmlns:p14="http://schemas.microsoft.com/office/powerpoint/2010/main" val="286648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2DC4-F55C-45A7-B297-97922879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452"/>
            <a:ext cx="10515600" cy="45823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HEADER HTML                          CSS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B881E-03CE-4788-BED8-34091F9A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4"/>
          <a:stretch/>
        </p:blipFill>
        <p:spPr>
          <a:xfrm>
            <a:off x="357811" y="1825625"/>
            <a:ext cx="3617842" cy="4270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F5778-DE57-420B-939F-B2E7DF77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624" y="3137726"/>
            <a:ext cx="2176565" cy="2176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26622-21E5-4389-98CE-A1205CCC1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2" t="8288" r="66304" b="11523"/>
          <a:stretch/>
        </p:blipFill>
        <p:spPr>
          <a:xfrm>
            <a:off x="3995551" y="1825624"/>
            <a:ext cx="1780073" cy="4386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678C5-76F2-44BC-92EB-F2E74395C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5" t="10802" r="70652" b="9396"/>
          <a:stretch/>
        </p:blipFill>
        <p:spPr>
          <a:xfrm>
            <a:off x="5788876" y="1825624"/>
            <a:ext cx="1780073" cy="4386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DD0ED-2350-4605-96E9-0E814785B9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17" t="12928" r="72174" b="7806"/>
          <a:stretch/>
        </p:blipFill>
        <p:spPr>
          <a:xfrm>
            <a:off x="7582201" y="1835700"/>
            <a:ext cx="2035671" cy="43765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9AE374-1DE3-4911-A2FB-C37CBD6B17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t="50000" r="71522" b="28105"/>
          <a:stretch/>
        </p:blipFill>
        <p:spPr>
          <a:xfrm>
            <a:off x="9644374" y="1835700"/>
            <a:ext cx="1819869" cy="10369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630E6B-9014-4849-93E3-645E030B6222}"/>
              </a:ext>
            </a:extLst>
          </p:cNvPr>
          <p:cNvSpPr txBox="1">
            <a:spLocks/>
          </p:cNvSpPr>
          <p:nvPr/>
        </p:nvSpPr>
        <p:spPr>
          <a:xfrm>
            <a:off x="838200" y="472592"/>
            <a:ext cx="10515600" cy="759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HTML AND CSS CONTENT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47853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8FB8-8FCA-4701-8B8B-2F8BB7DF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35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HTML                                        CSS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9C231-93C3-4731-94A8-D7D0F79D9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235"/>
            <a:ext cx="6145696" cy="1590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DD345-980F-42F2-B501-A1C9EF5AA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9588"/>
            <a:ext cx="6145696" cy="3021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367BE-1AE8-4BCF-BCF5-699DA278A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13896" r="70000" b="19212"/>
          <a:stretch/>
        </p:blipFill>
        <p:spPr>
          <a:xfrm>
            <a:off x="7620000" y="1431235"/>
            <a:ext cx="3636065" cy="458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53DB-13B5-4E99-8CF5-90E99833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097"/>
            <a:ext cx="11155018" cy="1062591"/>
          </a:xfrm>
        </p:spPr>
        <p:txBody>
          <a:bodyPr/>
          <a:lstStyle/>
          <a:p>
            <a:pPr algn="l"/>
            <a:r>
              <a:rPr lang="en-US" dirty="0"/>
              <a:t>PORTFOLIO HTML           CSS</a:t>
            </a:r>
            <a:endParaRPr lang="en-P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A27483-1CE8-486F-B011-7A6F653B4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2" y="4117519"/>
            <a:ext cx="4517689" cy="206212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AC4AA-1CFA-4682-8A8E-50750756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3" b="7026"/>
          <a:stretch/>
        </p:blipFill>
        <p:spPr>
          <a:xfrm>
            <a:off x="2132325" y="1485047"/>
            <a:ext cx="3561522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6207-8F34-4B84-9A76-0A294F638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8" t="60875" r="45217" b="11830"/>
          <a:stretch/>
        </p:blipFill>
        <p:spPr>
          <a:xfrm>
            <a:off x="2132325" y="5795409"/>
            <a:ext cx="3561523" cy="1062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0CA2FE-F07C-4DC1-ADA4-3C8F8C621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6" t="12034" r="68913" b="8120"/>
          <a:stretch/>
        </p:blipFill>
        <p:spPr>
          <a:xfrm>
            <a:off x="5804452" y="1485047"/>
            <a:ext cx="2040834" cy="2584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72362-4B25-4AD4-AC96-6669783A0E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35" t="33229" r="70788" b="14116"/>
          <a:stretch/>
        </p:blipFill>
        <p:spPr>
          <a:xfrm>
            <a:off x="7857774" y="1491246"/>
            <a:ext cx="2594113" cy="22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8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178</TotalTime>
  <Words>149</Words>
  <Application>Microsoft Office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Garamond</vt:lpstr>
      <vt:lpstr>Karla</vt:lpstr>
      <vt:lpstr>Söhne</vt:lpstr>
      <vt:lpstr>Organic</vt:lpstr>
      <vt:lpstr>Mini-Project 1</vt:lpstr>
      <vt:lpstr>GOAL</vt:lpstr>
      <vt:lpstr>PowerPoint Presentation</vt:lpstr>
      <vt:lpstr>SET UP MY MINI PROJECT 1</vt:lpstr>
      <vt:lpstr>HTML STRUCTURE</vt:lpstr>
      <vt:lpstr>CSS STYLING</vt:lpstr>
      <vt:lpstr>HEADER HTML                          CSS</vt:lpstr>
      <vt:lpstr>ABOUT HTML                                        CSS</vt:lpstr>
      <vt:lpstr>PORTFOLIO HTML           CSS</vt:lpstr>
      <vt:lpstr>CONTACT HTML              CSS</vt:lpstr>
      <vt:lpstr>PowerPoint Presentation</vt:lpstr>
      <vt:lpstr>COMMENTS AND SUGGESTIONS:</vt:lpstr>
      <vt:lpstr>THANK YOU FOR WATCHING.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 1</dc:title>
  <dc:creator>Belmetrix</dc:creator>
  <cp:lastModifiedBy>Belmetrix</cp:lastModifiedBy>
  <cp:revision>20</cp:revision>
  <dcterms:created xsi:type="dcterms:W3CDTF">2023-08-05T01:52:31Z</dcterms:created>
  <dcterms:modified xsi:type="dcterms:W3CDTF">2023-08-05T04:59:48Z</dcterms:modified>
</cp:coreProperties>
</file>